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0DBAB-CB47-48AF-9AF3-0D796122D0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F66FD-F733-41E8-A8CE-9CC81A2BB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27A53-AD5A-4E5B-83D8-0A28BA0A30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2024-04-27T01:01:10Z</dcterms:modified>
</cp:coreProperties>
</file>