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844A52B-9745-4334-B775-076751940CA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66E5F7-E5E3-4912-8A6C-166AF8831DA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Demographic and laboratory characteristics of the study population, by HIV status and type at the baseline visit.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557092-8608-4495-9BD5-35958093001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Cumulative incidence of human papillomavirus (HPV) clearance, by HIV status. A, Any HPV infection. B, HPV-16 infection. C, HPV-18 infection.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557092-8608-4495-9BD5-35958093001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Cumulative incidence of human papillomavirus (HPV) clearance among HIV-positive women, by HIV type.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557092-8608-4495-9BD5-35958093001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Unadjusted and adjusted associations between characteristics of the study population and clearance of human papillomavirus (HPV) infection.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557092-8608-4495-9BD5-35958093001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Unadjusted and adjusted associations between HIV type, CD4 cell count, and HIV load and clearance of human papillomavirus (HPV) infection among HIV-positive women.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557092-8608-4495-9BD5-35958093001F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52088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52088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52088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52088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52088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6, 15 September 2007, Pages 887–894,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https://doi.org/10.1086/520883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 </a:t>
            </a:r>
            <a:r>
              <a:rPr lang="en-US" altLang="en-US" b="0"/>
              <a:t>Demographic and laboratory characteristics of the study population, by HIV status and type at the baseline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52700" y="1371600"/>
            <a:ext cx="403523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6, 15 September 2007, Pages 887–894,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https://doi.org/10.1086/520883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Cumulative incidence of human papillomavirus (HPV) clearance, by HIV status. A, Any HPV infection. B, HPV-16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90900" y="1371600"/>
            <a:ext cx="236505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6, 15 September 2007, Pages 887–894,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https://doi.org/10.1086/520883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Cumulative incidence of human papillomavirus (HPV) clearance among HIV-positive women, by HIV type.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496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6, 15 September 2007, Pages 887–894,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https://doi.org/10.1086/520883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 </a:t>
            </a:r>
            <a:r>
              <a:rPr lang="en-US" altLang="en-US" b="0"/>
              <a:t>Unadjusted and adjusted associations between characteristics of the study population and clearance of human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36900" y="1371600"/>
            <a:ext cx="288275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6, 15 September 2007, Pages 887–894,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https://doi.org/10.1086/520883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 </a:t>
            </a:r>
            <a:r>
              <a:rPr lang="en-US" altLang="en-US" b="0"/>
              <a:t>Unadjusted and adjusted associations between HIV type, CD4 cell count, and HIV load and clearance of human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9475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Table 1 Demographic and laboratory characteristics of the study population, by HIV status and type at the baseline ...</vt:lpstr>
      <vt:lpstr>Figure 1 Cumulative incidence of human papillomavirus (HPV) clearance, by HIV status. A, Any HPV infection. B, HPV-16 ...</vt:lpstr>
      <vt:lpstr>Figure 2 Cumulative incidence of human papillomavirus (HPV) clearance among HIV-positive women, by HIV type.
</vt:lpstr>
      <vt:lpstr>Table 2 Unadjusted and adjusted associations between characteristics of the study population and clearance of human ...</vt:lpstr>
      <vt:lpstr>Table 3 Unadjusted and adjusted associations between HIV type, CD4 cell count, and HIV load and clearance of human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2024-04-26T19:49:45Z</dcterms:modified>
</cp:coreProperties>
</file>