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06E64-D852-4906-BCE8-9C5A65EAB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025C20-96B4-464D-A04F-ECA2BD4DFE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Research needs in Bioinformatics and Biomedical Computation.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06518-106C-4349-8CEB-9B6B2F9D98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9, Issue 5, September 2002, Pages 509–519,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Research needs in Bioinformatics and Biomedical Computation.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2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Research needs in Bioinformatics and Biomedical Computation.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2024-04-26T20:19:40Z</dcterms:modified>
</cp:coreProperties>
</file>