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7B3A3-B0ED-435C-BBDA-E86C1834A7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882384-EFB0-4408-BEFC-39C1D16F61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the elastoplasticity properties defined on each edge (i, j), and also the bending properties for the edge (i, j) defined on the virtual edge (p, q). (a) The original shape of edge (i, j) and its 2 neighboring triangles Δpij and Δqij. (b) Edge (i, j) and its 2 neighboring triangles are deformed by, respectively, contracting the edge (i, j) and rotating the 2 triangles. (c) The plasticity of the original lengths l0i,j and l0p,q under the current deformation. (d) The elastic forces on the edge (i, j) and the virtual edge (p, q) under the current deformation.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4EC30-4272-491E-93B5-67418FCF1F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2272–2284, </a:t>
            </a:r>
            <a:r>
              <a:rPr lang="en-US" altLang="en-US" sz="1000">
                <a:solidFill>
                  <a:srgbClr val="333333"/>
                </a:solidFill>
                <a:hlinkClick r:id="rId3"/>
              </a:rPr>
              <a:t>https://doi.org/10.1093/cercor/bhr293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the elastoplasticity properties defined on each edge (i, j), and also the bending properties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Illustration of the elastoplasticity properties defined on each edge (i, j), and also the bending properties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2024-04-26T17:55:36Z</dcterms:modified>
</cp:coreProperties>
</file>