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74067-0972-4951-A366-2304344725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52BCF1-89BC-48A0-8F4D-1C07BD1E1C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Percent signal change at locations of peak activity in temporal, frontal and parietal areas during left hand gesture planning. Panels show percent signal change for each condition in data extracted from regions of peak activity in left posterior temporal (A), inferior frontal (B) and posterior parietal cortices (C, D). The same procedure as described in Figure 3 was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4B8154-8BEF-479E-92BE-20C2A1D81A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681–695, </a:t>
            </a:r>
            <a:r>
              <a:rPr lang="en-US" altLang="en-US" sz="1000">
                <a:solidFill>
                  <a:srgbClr val="333333"/>
                </a:solidFill>
                <a:hlinkClick r:id="rId3"/>
              </a:rPr>
              <a:t>https://doi.org/10.1093/cercor/bhh169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Percent signal change at locations of peak activity in temporal, frontal and parietal areas during left hand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Percent signal change at locations of peak activity in temporal, frontal and parietal areas during left hand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2024-04-26T18:45:10Z</dcterms:modified>
</cp:coreProperties>
</file>