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633FB2-87B9-4030-B033-E357458B27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5E4F4-62D3-424E-8F75-4F5EBA8FD8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errors to criterion (square root ± standard error of the mean) for control, DA-lesioned, and 5-HT-lesioned monkeys. (A) Total errors to criterion across all 4 reversals; (B) Error type collapsed across reversals (see text for statistical details). P, perseveration stage; C, chance stage; and L, learning stage. *P &lt; 0.001, difference from other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497D9-30AA-4FCA-AD4B-B6A1808AF1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18–27,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Mean number of errors to criterion (square root ± standard error of the mean) for control, DA-lesioned,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Mean number of errors to criterion (square root ± standard error of the mean) for control, DA-lesioned,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2024-04-26T03:26:30Z</dcterms:modified>
</cp:coreProperties>
</file>