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947DC5-07F9-487F-AE25-158A981B25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79F66-AAD1-4D1B-AA5E-D50B09A84F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summarizing mSSPN transgenic overexpression in mdx muscle. The underlying deficit in DMD and related muscular dystrophies is the loss of protective connections between the sarcolemma and the extracellular matrix (ECM). Within the DGC and UGC, the dystroglycans link the membrane complex to laminin. In mdx muscle, the DGC is absent and leads to increased contraction-induced membrane damage. When mSSPN is overexpressed in mdx muscle, laminin binding is increased and sarcolemmal stability is enhanced. This increase in sarcolemmal stability leads to reduced muscle degeneration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A8928-42D8-492C-B6B4-9504C151AF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5395–5406, </a:t>
            </a:r>
            <a:r>
              <a:rPr lang="en-US" altLang="en-US" sz="1000">
                <a:solidFill>
                  <a:srgbClr val="333333"/>
                </a:solidFill>
                <a:hlinkClick r:id="rId3"/>
              </a:rPr>
              <a:t>https://doi.org/10.1093/hmg/ddw356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summarizing mSSPN transgenic overexpression in mdx muscle. The underlying deficit in DMD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Schematic summarizing mSSPN transgenic overexpression in mdx muscle. The underlying deficit in DMD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2024-04-27T04:23:47Z</dcterms:modified>
</cp:coreProperties>
</file>