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DA6992-4BC0-4CFD-91A0-173E287AE5C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3C1800-8780-4F4B-945D-7878A347270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Waveform properties of single APs recorded in retrogradely labeled corticospinal neurons in mouse motor cortex. (A) Responses to a family of injected steps of current recorded in a corticospinal neuron. (B) Top: Individual AP waveforms from 23 corticospinal neurons overlaid for comparison and peak aligned. Inset shows the first AP during a current step on a longer time base. Bottom: Corresponding dV/dt traces. (C) Top: AP example illustrating measurement of waveform parameters. Bottom: Corresponding dV/dt trace indicating the measurement method for time of threshold, maximum rising slope, and minimum falling slope. (D) Width, max dV/dt, min dV/dt, threshold, peak, and amplitude measurements for each of the APs shown in (C). In addition, each measurement is summarized with error bars indicating 1 standard deviation above and below the population mean.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FF558BA-0797-4193-BFFD-84D731B24CF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18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8, August 2013, Pages 1965–1977,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https://doi.org/10.1093/cercor/bhs184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Waveform properties of single APs recorded in retrogradely labeled corticospinal neurons in mouse motor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Waveform properties of single APs recorded in retrogradely labeled corticospinal neurons in mouse motor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2024-09-19T04:50:05Z</dcterms:modified>
</cp:coreProperties>
</file>