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A93259-B0D8-4B75-B02F-0C9ED14C81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8761C4-7BF8-4AF6-9BE1-64C425EA25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Waveform properties of single APs recorded in retrogradely labeled corticospinal neurons in mouse motor cortex. (A) Responses to a family of injected steps of current recorded in a corticospinal neuron. (B) Top: Individual AP waveforms from 23 corticospinal neurons overlaid for comparison and peak aligned. Inset shows the first AP during a current step on a longer time base. Bottom: Corresponding dV/dt traces. (C) Top: AP example illustrating measurement of waveform parameters. Bottom: Corresponding dV/dt trace indicating the measurement method for time of threshold, maximum rising slope, and minimum falling slope. (D) Width, max dV/dt, min dV/dt, threshold, peak, and amplitude measurements for each of the APs shown in (C). In addition, each measurement is summarized with error bars indicating 1 standard deviation above and below the population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ED9CF1-3663-427D-BC7C-C8CAB1271B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8, August 2013, Pages 1965–1977,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Waveform properties of single APs recorded in retrogradely labeled corticospinal neurons in mouse motor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Waveform properties of single APs recorded in retrogradely labeled corticospinal neurons in mouse motor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2024-09-21T02:34:47Z</dcterms:modified>
</cp:coreProperties>
</file>