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3B777-3E87-421D-9E34-BB4855BFFD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E7149-45B6-4546-BBDF-F9491AE04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Waveform properties of single APs recorded in retrogradely labeled corticospinal neurons in mouse motor cortex. (A) Responses to a family of injected steps of current recorded in a corticospinal neuron. (B) Top: Individual AP waveforms from 23 corticospinal neurons overlaid for comparison and peak aligned. Inset shows the first AP during a current step on a longer time base. Bottom: Corresponding dV/dt traces. (C) Top: AP example illustrating measurement of waveform parameters. Bottom: Corresponding dV/dt trace indicating the measurement method for time of threshold, maximum rising slope, and minimum falling slope. (D) Width, max dV/dt, min dV/dt, threshold, peak, and amplitude measurements for each of the APs shown in (C). In addition, each measurement is summarized with error bars indicating 1 standard deviation above and below the population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48440-D70F-4BC1-9123-498CB7D88B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Waveform properties of single APs recorded in retrogradely labeled corticospinal neurons in mouse 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Waveform properties of single APs recorded in retrogradely labeled corticospinal neurons in mouse 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2024-05-08T22:18:02Z</dcterms:modified>
</cp:coreProperties>
</file>