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EB994-A784-4203-A29A-0882C8E9E3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DD970-7852-470C-B107-B46146C128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Delineations of medial temporal regions of interest taken from mutually orthogonal transaxial (A), sagittal (B) and coronal (C) planes. A three-dimensional reconstructed image of the three regions is also shown (D). Each of the regions is differentially coloured: amygdala (green), hippocampus (red) and parahippocampal gyrus (blue). a, anterior; i, inferior; l, left; p, posterior; r, right; s, superior.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141C7-51C6-4430-B7E6-4EF3DE854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9, September 2005, Pages 2109–2122,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Delineations of medial temporal regions of interest taken from mutually orthogonal transaxial (A),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Delineations of medial temporal regions of interest taken from mutually orthogonal transaxial (A),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2024-09-18T23:44:44Z</dcterms:modified>
</cp:coreProperties>
</file>