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87FE4F7-79E1-4EFA-95E8-4CC9267BD8F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4127EF0-A171-4712-B05F-02F5D01D408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Delineations of medial temporal regions of interest taken from mutually orthogonal transaxial (A), sagittal (B) and coronal (C) planes. A three-dimensional reconstructed image of the three regions is also shown (D). Each of the regions is differentially coloured: amygdala (green), hippocampus (red) and parahippocampal gyrus (blue). a, anterior; i, inferior; l, left; p, posterior; r, right; s, superior.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(2005). Published by Oxford University Press on behalf of the Guarantors of Brain. All rights reserved. For Permissions, please email: journals.permissions@oupjournals.org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4A232EC-1C7E-4D4E-AD04-4F783C976C4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rain/awh55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128, Issue 9, September 2005, Pages 2109–2122,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https://doi.org/10.1093/brain/awh554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Delineations of medial temporal regions of interest taken from mutually orthogonal transaxial (A), sagittal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 Delineations of medial temporal regions of interest taken from mutually orthogonal transaxial (A), sagittal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2024-09-20T06:12:26Z</dcterms:modified>
</cp:coreProperties>
</file>