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FE4F7-79E1-4EFA-95E8-4CC9267BD8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127EF0-A171-4712-B05F-02F5D01D40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Delineations of medial temporal regions of interest taken from mutually orthogonal transaxial (A), sagittal (B) and coronal (C) planes. A three-dimensional reconstructed image of the three regions is also shown (D). Each of the regions is differentially coloured: amygdala (green), hippocampus (red) and parahippocampal gyrus (blue). a, anterior; i, inferior; l, left; p, posterior; r, right; s, superior.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A232EC-1C7E-4D4E-AD04-4F783C976C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5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9, September 2005, Pages 2109–2122,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https://doi.org/10.1093/brain/awh554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Delineations of medial temporal regions of interest taken from mutually orthogonal transaxial (A), sagittal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Delineations of medial temporal regions of interest taken from mutually orthogonal transaxial (A), sagittal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2024-09-20T06:12:26Z</dcterms:modified>
</cp:coreProperties>
</file>