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73607-6CAE-413D-AB0E-E0D1B68CDA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38981-B9EC-40E4-904C-4D4A42A40B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Delineations of medial temporal regions of interest taken from mutually orthogonal transaxial (A), sagittal (B) and coronal (C) planes. A three-dimensional reconstructed image of the three regions is also shown (D). Each of the regions is differentially coloured: amygdala (green), hippocampus (red) and parahippocampal gyrus (blue). a, anterior; i, inferior; l, left; p, posterior; r, right; s, superior.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A461D-0207-4F85-9482-2489F424CF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5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9, September 2005, Pages 2109–2122,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Delineations of medial temporal regions of interest taken from mutually orthogonal transaxial (A), sagittal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Delineations of medial temporal regions of interest taken from mutually orthogonal transaxial (A), sagittal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2024-05-08T14:25:08Z</dcterms:modified>
</cp:coreProperties>
</file>