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0F7414-F872-48E4-AB96-70972BD65C7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6A0150-3ED5-4643-81AB-694BC0AF2AF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IPSCs onto layer 5 PNs are insensitive to cannabinoids. Group time course of IPSC amplitudes plotted as a percent of baseline illustrating the lack of DSI of inhibitory inputs evoked (A) from layer 5 or (B) from layer 2/3. IPSCs were evoked at a frequency of 0.2 Hz. Depolarization consisted of a 20-Hz train of 60 depolarizing pulses. (C) Individual time course demonstrating the lack of effect of WIN55,212-2 (WIN) and SR141716A (SR) on IPSCs evoked within layer 5. IPSCs were completely abolished by the GABAA receptor antagonist GABAzine (10 μM). (D) Mean IPSC amplitude plotted as a percent of baseline during the last minute of each treatment condition. (E) Example current traces of mIPSCs recorded during baseline and in the presence of WIN. Scale bar: 20 pA, 250 ms. (F) Summary data demonstrating the lack of effect of WIN on mIPSC frequency within individual cells. Frequency was calculated during the last 2 min of baseline (BL) and WIN. (G) Mean amplitude of mIPSCs for cells tested in (D).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70F2F8-4174-4613-A4CB-D74037F4F9F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j1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1, January 2007, Pages 163–174,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https://doi.org/10.1093/cercor/bhj133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 </a:t>
            </a:r>
            <a:r>
              <a:rPr lang="en-US" altLang="en-US" b="0"/>
              <a:t>IPSCs onto layer 5 PNs are insensitive to cannabinoids. Group time course of IPSC amplitudes plotted as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 IPSCs onto layer 5 PNs are insensitive to cannabinoids. Group time course of IPSC amplitudes plotted as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2024-09-20T04:58:09Z</dcterms:modified>
</cp:coreProperties>
</file>