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473DEA-9949-4A42-8449-5F110A0A1C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EFF0F-4AE8-481B-8C3E-9260C052E0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2AF18-9743-42C1-9362-F0764E4ABA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2024-04-26T21:10:31Z</dcterms:modified>
</cp:coreProperties>
</file>