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C1347C-70F7-47C1-B5CC-148911EBFC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75E8F2-F27E-4FC6-9F2F-A562FFAD02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A8BEB2-77B2-4671-A24F-D719CBE81F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2024-04-26T16:25:27Z</dcterms:modified>
</cp:coreProperties>
</file>