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DB3304-2FA1-427A-88C7-74274BA4E1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0CA4E1-CD58-4501-8A24-17F84A3D7C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Digital confocal images of double stained PGP/MBP myelinated fibres (axons in green and myelin in red). In A cutaneous myelinated fibres in controls. In B, B1, C and D: abnormalities of myelinated fibres in Parkinson's disease patients as nodal lengthening (B and B1), moderate (C) to severe (D) aspects of myelin wrinkling and segmentation into large ovoids (D; arrowheads). Scale Bar = 20 μm in A, 200 μm in B and 100 μm in C and 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532F59-CA3C-45D1-8B66-A2FEB85E92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7, July 2008, Pages 1903–1911,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Digital confocal images of double stained PGP/MBP myelinated fibres (axons in green and myelin in red).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Digital confocal images of double stained PGP/MBP myelinated fibres (axons in green and myelin in red).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2024-04-26T22:08:26Z</dcterms:modified>
</cp:coreProperties>
</file>