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00446-E7C3-435B-95F5-9F408D08EF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5A6D3-96CD-4F6F-AD16-47DD367AA1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E49A9-381D-473F-B2AB-1DCBBB0E83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2024-04-26T13:44:32Z</dcterms:modified>
</cp:coreProperties>
</file>