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C4838-5FD6-4270-B100-1CA78EFB87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6A27D-0C5C-4567-85D4-CE639EECA8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05F1E-476C-4E87-AF0F-46D706D221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2024-04-27T01:24:22Z</dcterms:modified>
</cp:coreProperties>
</file>