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D4D103-F007-43FF-A1F5-A898E5F993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070C7B-1642-485F-B4B2-870CE8FC64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299278-D7CC-43B2-BF64-1A81F48551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2024-04-26T03:50:22Z</dcterms:modified>
</cp:coreProperties>
</file>