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9A148-3363-4119-B169-A8B700B46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1EC29-D2E9-4563-BAF3-8912A396F5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mini-case: Messages about Cipro not leading to the desired outcome.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DD3CB-D5B5-4CDC-AE00-6E1A2C9EE2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h6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20, Issue 2, June 2005, Pages 195–203,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https://doi.org/10.1093/heapro/dah609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2: </a:t>
            </a:r>
            <a:r>
              <a:rPr lang="en-US" altLang="en-US" b="0"/>
              <a:t>A mini-case: Messages about Cipro not leading to the desired outcome.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2: A mini-case: Messages about Cipro not leading to the desired outcome.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2024-09-19T02:41:54Z</dcterms:modified>
</cp:coreProperties>
</file>