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04C4424-BDA5-4F6D-8EA6-D58CCD853E8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6063EA3-C0F9-44C0-8DFD-4FCAE771FA8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2: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 mini-case: Messages about Cipro not leading to the desired outcome.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2005. Published by Oxford University Press. All rights reserved. For Permissions, please email: journals.permissions@oupjournals.org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359FC59-5E94-49EF-A6CF-0206804B88C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eapro/dah60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Health Promot Int</a:t>
            </a:r>
            <a:r>
              <a:rPr lang="en-US" altLang="en-US" sz="1000">
                <a:solidFill>
                  <a:srgbClr val="333333"/>
                </a:solidFill>
              </a:rPr>
              <a:t>, Volume 20, Issue 2, June 2005, Pages 195–203,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https://doi.org/10.1093/heapro/dah609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2: </a:t>
            </a:r>
            <a:r>
              <a:rPr lang="en-US" altLang="en-US" b="0"/>
              <a:t>A mini-case: Messages about Cipro not leading to the desired outcome.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2: A mini-case: Messages about Cipro not leading to the desired outcome.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2024-09-20T05:04:46Z</dcterms:modified>
</cp:coreProperties>
</file>