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D82D18-E8FC-4B35-A7D8-11DC20D1BA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6A7B9D-C5CB-4FDD-9333-64C2016FE0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mini-case: Messages about Cipro not leading to the desired outcome.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0E6899-1037-46F0-873E-1C4CE73913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apro/dah6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Promot Int</a:t>
            </a:r>
            <a:r>
              <a:rPr lang="en-US" altLang="en-US" sz="1000">
                <a:solidFill>
                  <a:srgbClr val="333333"/>
                </a:solidFill>
              </a:rPr>
              <a:t>, Volume 20, Issue 2, June 2005, Pages 195–203,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https://doi.org/10.1093/heapro/dah609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2: </a:t>
            </a:r>
            <a:r>
              <a:rPr lang="en-US" altLang="en-US" b="0"/>
              <a:t>A mini-case: Messages about Cipro not leading to the desired outcome.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2: A mini-case: Messages about Cipro not leading to the desired outcome.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2024-05-08T15:21:20Z</dcterms:modified>
</cp:coreProperties>
</file>