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C4424-BDA5-4F6D-8EA6-D58CCD853E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63EA3-C0F9-44C0-8DFD-4FCAE771FA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mini-case: Messages about Cipro not leading to the desired outcome.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9FC59-5E94-49EF-A6CF-0206804B88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h6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2, June 2005, Pages 195–203,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https://doi.org/10.1093/heapro/dah609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2: </a:t>
            </a:r>
            <a:r>
              <a:rPr lang="en-US" altLang="en-US" b="0"/>
              <a:t>A mini-case: Messages about Cipro not leading to the desired outcome.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2: A mini-case: Messages about Cipro not leading to the desired outcome.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2024-09-20T05:04:46Z</dcterms:modified>
</cp:coreProperties>
</file>