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85A1D-FA81-410D-BA9F-50BF87FD0A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9A296-69C1-4B0D-B5AE-98264FFD0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46040-AB55-498D-976C-30FA506C77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2024-04-26T19:09:24Z</dcterms:modified>
</cp:coreProperties>
</file>