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60FB2-CDD6-47BA-AB79-DDAC95C863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1E1DE-1279-4B90-B9CF-FC1DBD3356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laryngeal handshake. (a) The index finger and thumb grasp the top of the larynx (the greater cornu of the hyoid bone) and roll it from side to side. The bony and cartilaginous cage of the larynx is a cone, which connects to the trachea. (b) The fingers and thumb slide down over the thyroid laminae. (c) Middle finger and thumb rest on the cricoid cartilage, with the index finger palpating the cricothyroid membrane.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Journal of Anaesthesia.This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1A545-8BB0-4E35-8AF2-3117651AAC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v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115, Issue 6, December 2015, Pages 827–848, </a:t>
            </a:r>
            <a:r>
              <a:rPr lang="en-US" altLang="en-US" sz="1000">
                <a:solidFill>
                  <a:srgbClr val="333333"/>
                </a:solidFill>
                <a:hlinkClick r:id="rId3"/>
              </a:rPr>
              <a:t>https://doi.org/10.1093/bja/aev371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laryngeal handshake. (a) The index finger and thumb grasp the top of the larynx (the greater cornu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laryngeal handshake. (a) The index finger and thumb grasp the top of the larynx (the greater cornu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2024-04-27T00:58:09Z</dcterms:modified>
</cp:coreProperties>
</file>