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49473-F1F6-42B8-A56C-674813373E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0E042E-33CD-4717-8313-1B96660B16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Scatter plot of Object Alternation Task performance and relative volume of the orbital region of interest to other PFC regions of interest. Greater relative preservation of the orbital region of interest was associated with more errors per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B28CE4-F0E9-40B4-99A9-145AB63D5D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494–505, </a:t>
            </a:r>
            <a:r>
              <a:rPr lang="en-US" altLang="en-US" sz="1000">
                <a:solidFill>
                  <a:srgbClr val="333333"/>
                </a:solidFill>
                <a:hlinkClick r:id="rId3"/>
              </a:rPr>
              <a:t>https://doi.org/10.1093/cercor/12.5.494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Scatter plot of Object Alternation Task performance and relative volume of the orbital region of interest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Scatter plot of Object Alternation Task performance and relative volume of the orbital region of interest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2024-04-27T00:58:29Z</dcterms:modified>
</cp:coreProperties>
</file>