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9BA37B-4C80-4DFF-B92A-CC109E5985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10A2BC-D6C2-4D74-8618-05B887EFFC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Tpk3 and Snf1 protein kinases are involved in in vivo Rgt1 phosphorylation. Cells from an rgtΔ mutant strain transformed with the HA-Rgt1 construct, were grown in high-glucose (H-Glc) medium until an OD600 of 1.0, and transferred to medium with low-glucose (L-Glc) for 60 min. HA-Rgt1 levels as well as electrophoretic mobility, were monitored in wild-type (W303-1A), tpk12Δ,tpk13Δ, tpk23Δ and tpk3Δ (A), snf1Δ (B) and reg1Δ (C) cells. The positions of hyperphosphorylated (hP), phosphorylated (P) and dephosphorylated (dP) Rgt1 are shown next to the immunoblots.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8288F-DA9F-4C7A-B3E8-D7452684F3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5, 1 March 2006, Pages 1427–1438, </a:t>
            </a:r>
            <a:r>
              <a:rPr lang="en-US" altLang="en-US" sz="1000">
                <a:solidFill>
                  <a:srgbClr val="333333"/>
                </a:solidFill>
                <a:hlinkClick r:id="rId3"/>
              </a:rPr>
              <a:t>https://doi.org/10.1093/nar/gkl028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Tpk3 and Snf1 protein kinases are involved in in vivo Rgt1 phosphorylation. Cells from an rgtΔ mutant strain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Tpk3 and Snf1 protein kinases are involved in in vivo Rgt1 phosphorylation. Cells from an rgtΔ mutant strain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2024-09-19T00:58:07Z</dcterms:modified>
</cp:coreProperties>
</file>