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D4F2F-92DB-4191-8556-039D701BE0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BBCDA2-298A-4873-BF96-F8FB53E330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B00037-4B0E-4727-8301-70B4C7E6A3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2024-04-26T08:41:21Z</dcterms:modified>
</cp:coreProperties>
</file>