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09C112-B9B7-4992-8273-4F68FAA08B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462766-CDED-455D-90F2-F9C452618E7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10. </a:t>
            </a:r>
            <a:r>
              <a:rPr lang="en-US" altLang="en-US">
                <a:latin typeface="Arial" pitchFamily="34" charset="0"/>
                <a:ea typeface="Arial" pitchFamily="34" charset="0"/>
              </a:rPr>
              <a:t>Waveforms of the chamber, a reference detector, and a gate signal for the pulsed HV power supply. The chamber output is read out without amplifiers. We apply the HV on the potential wires during the period illustrated as the hatched region, while the voltage is set to zero in other periods.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4CF032-92C7-4063-ADEB-0A1D4EFCDD8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1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2017, Issue 2, February 2017, 023C01, </a:t>
            </a:r>
            <a:r>
              <a:rPr lang="en-US" altLang="en-US" sz="1000">
                <a:solidFill>
                  <a:srgbClr val="333333"/>
                </a:solidFill>
                <a:hlinkClick r:id="rId3"/>
              </a:rPr>
              <a:t>https://doi.org/10.1093/ptep/ptw193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10. </a:t>
            </a:r>
            <a:r>
              <a:rPr lang="en-US" altLang="en-US" b="0"/>
              <a:t>Waveforms of the chamber, a reference detector, and a gate signal for the pulsed HV power supply. The chamber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10. Waveforms of the chamber, a reference detector, and a gate signal for the pulsed HV power supply. The chamber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2024-04-27T01:01:36Z</dcterms:modified>
</cp:coreProperties>
</file>