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7CA1CB-A446-4711-87A3-224474A143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BF2AA-2A78-4595-ABD8-EE523BE163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Coronary venous anatomy. Left anterior oblique indicates left anterior oblique.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9702E-48DB-47A0-BCCC-E84649B0C0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s0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2012,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https://doi.org/10.1093/europace/eus045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Coronary venous anatomy. Left anterior oblique indicates left anterior oblique.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Coronary venous anatomy. Left anterior oblique indicates left anterior oblique.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2024-04-26T04:17:54Z</dcterms:modified>
</cp:coreProperties>
</file>