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B2539-017C-42A0-B727-C3E6243708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D0CD84-7499-48DC-8950-427E6198A0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time-course of the BOLD signal in experiment 3 on delay trials and valid trials (between-trial model) in reactivation regions, defined from experiments 1 and 2. The black arrow points to frame 6 of delay trials, three frames following the end of the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87DFA-5A69-4EFC-B595-64C051BF61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5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590–600,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https://doi.org/10.1093/cercor/12.6.590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Group time-course of the BOLD signal in experiment 3 on delay trials and valid trials (between-trial model)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Group time-course of the BOLD signal in experiment 3 on delay trials and valid trials (between-trial model)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2024-04-26T12:41:48Z</dcterms:modified>
</cp:coreProperties>
</file>