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807DA2-2518-44D8-8E27-7F3D108115E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0B4C83-CF8D-437B-A1EC-CA468CF0796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F ig . 1.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Disposition of patients over 2 yrs. *The majority of protocol discontinuations classified as ‘other’ were owing to the requirement for retreatment with rituximab under a separate protocol; § includes 1 death due to pneumonia.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The Author(s)This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44CE4C-418C-4C3F-8E06-810E060D932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rheumatology/kel35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Rheumatology (Oxford)</a:t>
            </a:r>
            <a:r>
              <a:rPr lang="en-US" altLang="en-US" sz="1000">
                <a:solidFill>
                  <a:srgbClr val="333333"/>
                </a:solidFill>
              </a:rPr>
              <a:t>, Volume 45, Issue 12, December 2006, Pages 1505–1513,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https://doi.org/10.1093/rheumatology/kel358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 ig . 1.  </a:t>
            </a:r>
            <a:r>
              <a:rPr lang="en-US" altLang="en-US" b="0"/>
              <a:t>Disposition of patients over 2 yrs. *The majority of protocol discontinuations classified as ‘other’ were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 ig . 1.  Disposition of patients over 2 yrs. *The majority of protocol discontinuations classified as ‘other’ were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2024-04-26T13:21:19Z</dcterms:modified>
</cp:coreProperties>
</file>