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4E15DE-E671-45FC-8668-C418EB02F7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E2139-6795-4931-A4DA-274A0C3BA4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D760E-063A-4C7C-9DB3-495213452C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2024-04-26T07:25:59Z</dcterms:modified>
</cp:coreProperties>
</file>