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8CF83D-C4ED-4800-B2CC-75A407CC17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C74C9-993B-4AD9-BA8C-A067D0A833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388B9-4E7E-4F51-B4E6-D8E2DB302F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2024-04-26T15:03:45Z</dcterms:modified>
</cp:coreProperties>
</file>