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301C4-CCBE-4BA9-A3E9-52870C8866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83185-BE4A-43A8-8FC9-4403757D17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PrP-dystonin-a2 transgene transcript is expressed at lower levels than the endogenous dystonin-a2 transcript in DRGs from P15 mice. (A) Amplification curves from real-time RT–qPCR for dystonin-a2 (red—wild-type; green—PrP/PrP;dtTg4/Tg4; and dtTg4/Tg4—no detectable amplification). Curves shown represent n = 3 in technical triplicates. (B) Agarose gel electrophoresis of RT–qPCR products. Lane 1 = 100 bp ladder; lanes 2–4, products from dystonin-a2 mRNA amplification reactions (736 bp product) with lane 2 = wild-type, lane 3 = dtTg4/Tg4 and lane 4 = PrP/PrP;dtTg4/Tg4; lane 5 = blank; lanes 6–8, products from actin mRNA amplification reactions (407 bp product) with lane 6 = wild-type, lane 7 = dtTg4/Tg4 and lane 8 = PrP/PrP;dtTg4/Tg4; lane 9 = no template control (dystonin-a2 primers); lane 10 = no template control (actin primers).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D4E7C-BAD6-45F7-A9C5-F54581AAA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2694–2710,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PrP-dystonin-a2 transgene transcript is expressed at lower levels than the endogenous dystonin-a2 transcript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PrP-dystonin-a2 transgene transcript is expressed at lower levels than the endogenous dystonin-a2 transcript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2024-04-26T15:07:27Z</dcterms:modified>
</cp:coreProperties>
</file>