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FB9239-5694-4758-9E01-FB4570029B2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023A50-538B-429E-9DC8-901F5005971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Stimulus presentation. Arrows presented with dots represent the motion direction of each dot and were not shown in the actual stimuli. The motion coherence of the dots varied from trial to trial. The size of the dots is larger than the actual size for illustrative purposes.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49446D-EF56-41EF-A029-E32FD64EAF3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Results from the Experiment 1 (N = 13). The results in the congruent condition are plotted in red and incongruent in blue. The accuracy at 0% coherence is shown as an open diamond. Error bars represent standard error of the means, corrected for within-subject comparison (Loftus and Masson 1994). (A) Accuracy. (B) The difference in the response accuracies between the congruent and incongruent conditions. An asterisk indicates the statistical significance (P &lt; 0.05, with Bonferroni correction). (C) Reaction times.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49446D-EF56-41EF-A029-E32FD64EAF3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Accuracy (N = 15) during the fMRI scan in the Experiment 2, plotted with standard errors, corrected for within-subject comparison (Loftus and Masson 1994). Red circles show results from the congruent condition. Blue rectangles show results from the incongruent condition. Performance with 0% motion coherence is represented as an open diamond. An asterisk indicates the statistical significance (P &lt; 0.05, with Bonferroni correction).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49446D-EF56-41EF-A029-E32FD64EAF3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BOLD signal changes in ROIs (N = 15). Error bars represent standard errors, corrected for within-subject comparison (Loftus and Masson 1994). Red indicates the congruent condition and blue the incongruent condition. (A) MT+. (B) pre-SMA (pre-supplementary motor area) and SMA. (C) DLPFC. An asterisk indicates the statistical significance (P &lt; 0.05, with Bonferroni correction). “N.S. from baseline” means that the overall activations did not significantly differ from the baseline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49446D-EF56-41EF-A029-E32FD64EAF35}"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7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r27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r27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r270"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8, August 2012, Pages 1887–1893, </a:t>
            </a:r>
            <a:r>
              <a:rPr lang="en-US" altLang="en-US" sz="1000">
                <a:solidFill>
                  <a:srgbClr val="333333"/>
                </a:solidFill>
                <a:hlinkClick r:id="rId3"/>
              </a:rPr>
              <a:t>https://doi.org/10.1093/cercor/bhr270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Stimulus presentation. Arrows presented with dots represent the motion direction of each dot and were not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2503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8, August 2012, Pages 1887–1893, </a:t>
            </a:r>
            <a:r>
              <a:rPr lang="en-US" altLang="en-US" sz="1000">
                <a:solidFill>
                  <a:srgbClr val="333333"/>
                </a:solidFill>
                <a:hlinkClick r:id="rId3"/>
              </a:rPr>
              <a:t>https://doi.org/10.1093/cercor/bhr270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Results from the Experiment 1 (N = 13). The results in the congruent condition are plotted in red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38208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8, August 2012, Pages 1887–1893, </a:t>
            </a:r>
            <a:r>
              <a:rPr lang="en-US" altLang="en-US" sz="1000">
                <a:solidFill>
                  <a:srgbClr val="333333"/>
                </a:solidFill>
                <a:hlinkClick r:id="rId3"/>
              </a:rPr>
              <a:t>https://doi.org/10.1093/cercor/bhr270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Accuracy (N = 15) during the fMRI scan in the Experiment 2, plotted with standard errors, corrected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81300" y="1371600"/>
            <a:ext cx="357312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8, August 2012, Pages 1887–1893, </a:t>
            </a:r>
            <a:r>
              <a:rPr lang="en-US" altLang="en-US" sz="1000">
                <a:solidFill>
                  <a:srgbClr val="333333"/>
                </a:solidFill>
                <a:hlinkClick r:id="rId3"/>
              </a:rPr>
              <a:t>https://doi.org/10.1093/cercor/bhr270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BOLD signal changes in ROIs (N = 15). Error bars represent standard errors, corrected for within-subject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47495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Stimulus presentation. Arrows presented with dots represent the motion direction of each dot and were not ...</vt:lpstr>
      <vt:lpstr>Figure 2. Results from the Experiment 1 (N = 13). The results in the congruent condition are plotted in red and ...</vt:lpstr>
      <vt:lpstr>Figure 3. Accuracy (N = 15) during the fMRI scan in the Experiment 2, plotted with standard errors, corrected for ...</vt:lpstr>
      <vt:lpstr>Figure 4. BOLD signal changes in ROIs (N = 15). Error bars represent standard errors, corrected for within-subject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2024-04-26T09:07:43Z</dcterms:modified>
</cp:coreProperties>
</file>