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3CBB7-0513-44B4-B339-CC7A4240AF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FD118-73BE-4458-BED1-63FC7A9139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87AE8C-CAD0-406E-9E31-54877211A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2024-04-26T21:44:06Z</dcterms:modified>
</cp:coreProperties>
</file>