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6BA0F-E9CD-4839-9536-1D8B37EC4D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33D9A-6193-4696-A01C-CC912F8283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Parameters of the reinforcement learning model applied to choice behaviors in the matching pennies task. (A) Distribution of decay factors. (B) Scatter plot for the incremental changes in the value function applied after rewarded (abscissa) and unrewarded (ordinate)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C7FA5-7459-4E46-918F-DCC52BC8E0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i110–i117, </a:t>
            </a:r>
            <a:r>
              <a:rPr lang="en-US" altLang="en-US" sz="1000">
                <a:solidFill>
                  <a:srgbClr val="333333"/>
                </a:solidFill>
                <a:hlinkClick r:id="rId3"/>
              </a:rPr>
              <a:t>https://doi.org/10.1093/cercor/bhm064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Parameters of the reinforcement learning model applied to choice behaviors in the matching pennies task.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Parameters of the reinforcement learning model applied to choice behaviors in the matching pennies task.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2024-04-26T15:06:43Z</dcterms:modified>
</cp:coreProperties>
</file>