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6F03FE-3FE4-450B-BE00-8971D6D176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4A25A-D67B-4CEF-84BF-68E31C4FB6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Typical examples of immunostaining for cyclin D, P27, total Raf-1 and Raf-1 phosphorylated on S338 residue (P-S338) in Western blots generated from EGF-supported primary cultures of fetal cerebral cortical precursor cells, which 48 h after plating were exposed for additional 48 h to: 0–100 μM of the D1R agonist, SKF38393; 75 μM SKF38393 in combination with either 10 μM of the AC inhibitor SQ 22,536, 10 μM of the PKA inhibitor, H-89, or 10 μM of the D1R antagonist, SCH23390; 100 μM of the cell permeable cAMP analog, Sp-8-Br-cAMP; and 10 μM of the AC activator, forskolin. Examples of the β-actin immunostaining (which was used to verify the uniformity of gel loading/protein transfer) from the blots employed for visualization of cyclin D are also included. The histograms associated with these blots are presented in Figures 4 and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1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5812BB-A490-423B-9FAC-D7944490DF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74–84,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Typical examples of immunostaining for cyclin D, P27, total Raf-1 and Raf-1 phosphorylated on S338 residue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Typical examples of immunostaining for cyclin D, P27, total Raf-1 and Raf-1 phosphorylated on S338 residue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2024-04-26T21:07:12Z</dcterms:modified>
</cp:coreProperties>
</file>