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D4267-5E9E-4E38-B9E7-300CCACA16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05545-2131-42D7-A780-644D3D19C9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1. Antagonism of mGlu5 has no effect on basal synaptic transmission. (A, B) Test-pulse stimulation when given in the presence of the mGlu5 receptor antagonist MPEP (1.8 µg, n = 11 or 3.6 µg, n = 4) does not affect basal PS amplitude (A) or fEPSP slope (B) compared to vehicle-injected controls (n = 8). (C) Original analog traces showing the field potentials evoked from the dentate gyrus pre injection, 5 min and 24 h following injection of (i) vehicle or (ii) 3.6 µg MPEP. Vertical scale-bar corresponds to 5 mV, horizontal scale-bar to 4 ms. (D) Input–output curves obtained 30 min following application of vehicle (n = 6) or MPEP (3.6 µg, n = 6) showed no significant difference in the profile of responses. Paired pulse stimulation given 30 min following application of vehicle (n = 6) or MPEP (3.6 µg, n = 8) revealed no differences in the responses obtained.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043A1-78C0-44E4-ACF3-36BCBFE33F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189–198,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1. Antagonism of mGlu5 has no effect on basal synaptic transmission. (A, B) Test-pulse stimulation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1. Antagonism of mGlu5 has no effect on basal synaptic transmission. (A, B) Test-pulse stimulation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2024-04-26T09:30:22Z</dcterms:modified>
</cp:coreProperties>
</file>