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F431D52-BF99-4378-ABF0-C34A897C4A0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C6804E0-8EB9-45AA-9A85-6F9BEC9F851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B8FB462-E3CE-4979-A487-DF0163BAFEC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2024-04-26T15:25:57Z</dcterms:modified>
</cp:coreProperties>
</file>