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9131B-C057-423A-A6EF-6A7998CC24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3A23F-4737-4917-9F14-FF3C294504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steady-state (background) dose rate predicted by exposure models using environmental data along standard exposure assumptions (SOP) and the model-predicted steady state (Model).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77485-1BA3-4A57-9191-C1C76D5F18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Model-predicted urinary excretion rate (UER) for one subject (solid line) superimposed over UER predicted from spot urine samples (data points). The model-predicted steady-state exposure (short dashes) is higher than that predicted by the exposure model (long dash). (B) The model-predicted dose rate, highlighting a single short exposure event above background. (C) The model-predicted simulation of the urinary TCPy concentration for each of the 3 urine samples collected in the MNCPES study, based on the model-predicted exposure events (connected by lines). The actual urinary TCPy concentration measurements are shown as single points.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77485-1BA3-4A57-9191-C1C76D5F18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Predicted and observed UER for a single sub;ject with 2 exposures. There was insufficient environmental information to estimate steady-state exposure using the exposure model. (B) Predicted steady-state dose along with the 2 predicted exposure events.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77485-1BA3-4A57-9191-C1C76D5F18E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61.2.3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oxsci/61.2.3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toxsci/61.2.3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61, Issue 2, June 2001, Pages 374–381,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https://doi.org/10.1093/toxsci/61.2.374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Comparison of steady-state (background) dose rate predicted by exposure models using environmental data along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0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61, Issue 2, June 2001, Pages 374–381,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https://doi.org/10.1093/toxsci/61.2.374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(A) Model-predicted urinary excretion rate (UER) for one subject (solid line) superimposed over UER predicted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19500" y="1371600"/>
            <a:ext cx="19046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61, Issue 2, June 2001, Pages 374–381,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https://doi.org/10.1093/toxsci/61.2.374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(A) Predicted and observed UER for a single sub;ject with 2 exposures. There was insufficient environmental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455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 Comparison of steady-state (background) dose rate predicted by exposure models using environmental data along ...</vt:lpstr>
      <vt:lpstr>FIG. 2.  (A) Model-predicted urinary excretion rate (UER) for one subject (solid line) superimposed over UER predicted ...</vt:lpstr>
      <vt:lpstr>FIG. 3.  (A) Predicted and observed UER for a single sub;ject with 2 exposures. There was insufficient environmental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2024-04-27T01:26:18Z</dcterms:modified>
</cp:coreProperties>
</file>