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70057-3E6B-42F3-98F8-B588F28B19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EB4B4-8AD2-4A01-8D26-8F88CDFF32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228A7-867B-446B-9BCF-2F84A2F905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2024-04-26T23:18:45Z</dcterms:modified>
</cp:coreProperties>
</file>