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343DD9-41C2-4856-B3B0-A0E8429722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A17114-A191-447B-B70D-070C294B5B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8DE766-D48B-4F1F-8A78-B126C0D2FF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2024-04-26T19:32:30Z</dcterms:modified>
</cp:coreProperties>
</file>