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10BB9D-2CF4-443B-AE34-FC2E47F8A5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4E4911-0E62-495A-9CA4-60B355BA4D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Left: Schematic representation of Curvedness and Shape Index. As for the latter parameter, values −1 and −0.5 describe, respectively, a sulcal pit and an archetypal sulcus, while values 1 and 0.5 represent, respectively, a local bump and an archetypal gyrus. Right: Shape Index for 2 different preterm brains (26.7 GA and 35.7 GA). The colormap is the same in both cases.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D30382-2AF8-4142-B197-E1158A3DD6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3023–3035,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Left: Schematic representation of Curvedness and Shape Index. As for the latter parameter, values −1 and −0.5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Left: Schematic representation of Curvedness and Shape Index. As for the latter parameter, values −1 and −0.5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2024-04-26T05:57:20Z</dcterms:modified>
</cp:coreProperties>
</file>