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D520B8-B1A1-435E-A84C-94BC07661E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1EE05-4AF4-4ACF-AD60-F863642104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Exogenous supplementation with OA enhances trastuzumab-induced inhibition of AKT and MAPK phosphoproteins. Overnight serum-starved BT-474 breast cancer cells were cultured in IMEM–0.1% FBS in the absence or presence of trastuzumab, OA, or a combination of OA plus trastuzumab for 48 h, and then harvested and lysed as described in Materials and methods. Equal amounts of total protein (25 μg per lane) were subjected to western blot analyses with anti-phosphor-AKTSer473 or anti-phoshor-MAPK antibodies, and then re-probed with anti-AKT, anti-MAPK and β-actin antibodies. The figure shows a representative immunoblotting analysis. Similar results were obtained in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European Society for Medical Oncology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DEE25-33A3-47CC-8579-A12EE69A6B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i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16, Issue 3, March 2005, Pages 359–371, </a:t>
            </a:r>
            <a:r>
              <a:rPr lang="en-US" altLang="en-US" sz="1000">
                <a:solidFill>
                  <a:srgbClr val="333333"/>
                </a:solidFill>
                <a:hlinkClick r:id="rId3"/>
              </a:rPr>
              <a:t>https://doi.org/10.1093/annonc/mdi090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Exogenous supplementation with OA enhances trastuzumab-induced inhibition of AKT and MAPK phosphoproteins.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Exogenous supplementation with OA enhances trastuzumab-induced inhibition of AKT and MAPK phosphoproteins.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2024-04-26T03:18:53Z</dcterms:modified>
</cp:coreProperties>
</file>