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2A4F886-D2A5-46B2-B9E3-A8020B1679A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F859E84-ECBD-4730-8D89-3C9D8A0165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prediction page of GPS www server. The detailed information for each PK can be viewed by clicking on the PK names.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E6EEDA1-C085-45D1-B9B7-B447C268D1D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i3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suppl_2, 1 July 2005, Pages W184–W187, </a:t>
            </a:r>
            <a:r>
              <a:rPr lang="en-US" altLang="en-US" sz="1000">
                <a:solidFill>
                  <a:srgbClr val="333333"/>
                </a:solidFill>
                <a:hlinkClick r:id="rId3"/>
              </a:rPr>
              <a:t>https://doi.org/10.1093/nar/gki393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prediction page of GPS www server. The detailed information for each PK can be viewed by clicking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The prediction page of GPS www server. The detailed information for each PK can be viewed by clicking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2024-04-27T01:55:57Z</dcterms:modified>
</cp:coreProperties>
</file>