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9B10566-C82A-42D0-A2F9-3C25F23660A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8887F55-A052-4308-9ACC-428309920E9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Estimated treatment effects for the treated using propensity score and nearest neighbor matching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7E9C1F-5144-4094-9723-74C565B8057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Treated versus control sample balance with propensity score and nearest neighbor matching methods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(2016). Published by Oxford University Press on behalf of the International Studies Association.All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7E9C1F-5144-4094-9723-74C565B8057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sq/sqw04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sq/sqw04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Q</a:t>
            </a:r>
            <a:r>
              <a:rPr lang="en-US" altLang="en-US" sz="1000">
                <a:solidFill>
                  <a:srgbClr val="333333"/>
                </a:solidFill>
              </a:rPr>
              <a:t>, Volume 61, Issue 1, March 2017, Pages 14–27,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https://doi.org/10.1093/isq/sqw042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Estimated treatment effects for the treated using propensity score and nearest neighbor matching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153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 Stud Q</a:t>
            </a:r>
            <a:r>
              <a:rPr lang="en-US" altLang="en-US" sz="1000">
                <a:solidFill>
                  <a:srgbClr val="333333"/>
                </a:solidFill>
              </a:rPr>
              <a:t>, Volume 61, Issue 1, March 2017, Pages 14–27,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https://doi.org/10.1093/isq/sqw042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Treated versus control sample balance with propensity score and nearest neighbor matching methods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490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2. Estimated treatment effects for the treated using propensity score and nearest neighbor matching
</vt:lpstr>
      <vt:lpstr>Figure 1. Treated versus control sample balance with propensity score and nearest neighbor matching methods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2024-04-26T23:34:04Z</dcterms:modified>
</cp:coreProperties>
</file>