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4FC80C-1183-417E-9737-FA11E39F8E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99A4B-616F-4883-9589-363E392B44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Laser-PAS delivered at laser-evoked potential (LEP) N1 + 0, 50, 100 and 200 ms ISI on motor-evoked potential (MEP) amplitudes (Experiment 2). Each point corresponds to the mean MEP amplitude recorded at baseline and 0–60 min after conditioning. Vertical bars denote SE. Note the significant increase in MEP amplitudes at 20–60 min (T2–T7) after Laser-PAS at LEP N1 + 50 but not at 0, 100 and 200 ms ISIs.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2848F0-910E-49B1-BC5C-E51F84B1C9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8, August 2013, Pages 1942–1951, </a:t>
            </a:r>
            <a:r>
              <a:rPr lang="en-US" altLang="en-US" sz="1000">
                <a:solidFill>
                  <a:srgbClr val="333333"/>
                </a:solidFill>
                <a:hlinkClick r:id="rId3"/>
              </a:rPr>
              <a:t>https://doi.org/10.1093/cercor/bhs182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Laser-PAS delivered at laser-evoked potential (LEP) N1 + 0, 50, 100 and 200 ms ISI on motor-evoked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Laser-PAS delivered at laser-evoked potential (LEP) N1 + 0, 50, 100 and 200 ms ISI on motor-evoked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2024-04-27T03:21:35Z</dcterms:modified>
</cp:coreProperties>
</file>