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84A35F-DFD4-4506-A360-CFC4AA74A9B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881720-4E29-45CC-8364-53D7E7ED992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3E1059-9058-4FA7-929A-077D546F27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2024-09-20T06:23:08Z</dcterms:modified>
</cp:coreProperties>
</file>