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6F023-681A-406C-973F-E52E07F219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C02D2-67B1-4880-82E6-8F0D612C27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7CB98E-B964-468A-AB4A-F379598E64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2024-09-19T02:26:52Z</dcterms:modified>
</cp:coreProperties>
</file>