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5B0D38-43E3-4202-8E6C-5F168E351E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C196D4-17B4-4700-976F-1EF82AEDA9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3D50CE-F23D-441E-A15B-4ACB017845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2024-05-08T17:51:08Z</dcterms:modified>
</cp:coreProperties>
</file>