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1535C-9A34-4527-96B6-D28BC1E4E2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3DAC76-27A4-4785-A386-91F0842A74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task-switching paradigm. Each trial was categorized into task-switch or task-repeat depends on the previous task-set. The stimuli consist of four kinds of icons which were green house, blue house, green face and blue face. The square cue means that the subject should discriminate whether the upcoming stimulus is a house or a face and the diamond cue means a discrimination of green or blue colour.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5A7F0-EDEC-434E-ACE9-1AD6FB0962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2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 January 2008, Pages 155–164, </a:t>
            </a:r>
            <a:r>
              <a:rPr lang="en-US" altLang="en-US" sz="1000">
                <a:solidFill>
                  <a:srgbClr val="333333"/>
                </a:solidFill>
                <a:hlinkClick r:id="rId3"/>
              </a:rPr>
              <a:t>https://doi.org/10.1093/brain/awm277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task-switching paradigm. Each trial was categorized into task-switch or task-repeat depends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task-switching paradigm. Each trial was categorized into task-switch or task-repeat depends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2024-04-26T13:25:50Z</dcterms:modified>
</cp:coreProperties>
</file>