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628466-1C6A-4A2C-9FC2-4BC7C3EF3F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48EF7A-CA63-4489-ACF7-D90C9AB96E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PFGE patterns of methicillin-resistant Staphylococcus aureus isolates from the nares and wound of the patient (lanes 3 and 4, respectively), the dog's nares (lane 5), and the wife's wound (lane 6). Lanes 1 and 2, λ Standard and internal control isolates,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81ADB-1E62-4CAD-865B-CEF088EF7E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447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2, 15 January 2003, Pages e26–e28,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https://doi.org/10.1086/344772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PFGE patterns of methicillin-resistant Staphylococcus aureus isolates from the nares and wound of the patient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43300" y="1371600"/>
            <a:ext cx="20528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PFGE patterns of methicillin-resistant Staphylococcus aureus isolates from the nares and wound of the patient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2024-04-26T13:10:50Z</dcterms:modified>
</cp:coreProperties>
</file>