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988ED2-1C21-4AEA-86AA-DB5C482FC6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6DE3B8-3958-48FB-8704-90B219E563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Kinetics of RB loss is concomitant with target gene deregulation to promote abrogation of the DNA damage checkpoint response. (A) Asynchronously proliferating primary MAFs were infected with Ad-GFP-Cre and harvested every 12 h for a period of 48 h. Equal protein concentrations from each lysate were separated by electrophoresis and immunoblotted for the expression of RB, cyclin E, cyclin B1, MCM-7 and PCNA. Immunoblot for lamin B was used to control for equal loading. (B) This schematic illustrates the experimental approach used to determine whether acute RB loss or target gene deregulation more directly influence the kinetics of DNA damage checkpoint bypass. Asynchronously proliferating MAFs were infected with Ad-GFP-Cre and irradiated at various timepoints. Following irradiation, cells were cultured with BrdU for 4 h prior to harvesting at their indicated times post-infection. Immunofluorescence was performed to determine the proliferative fraction of treated cells as compared with the untreated controls. (C) As illustrated in (B), MAFs were infected with Ad-GFP-Cre and the temporal cell cycle response to 0, 10 or 20 J/m2 UV during the RB knockout was examined and represented as a percent of BrdU positive untreated controls (top panel). Cells were treated with 0, 2.5 or 5 Gy IR and analyzed for BrdU incorporation as described in (B) (bottom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E7095-37FA-4471-827F-BE30DCD514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2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5, 1 March 2005, Pages 1581–1592, </a:t>
            </a:r>
            <a:r>
              <a:rPr lang="en-US" altLang="en-US" sz="1000">
                <a:solidFill>
                  <a:srgbClr val="333333"/>
                </a:solidFill>
                <a:hlinkClick r:id="rId3"/>
              </a:rPr>
              <a:t>https://doi.org/10.1093/nar/gki283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Kinetics of RB loss is concomitant with target gene deregulation to promote abrogation of the DNA damage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Kinetics of RB loss is concomitant with target gene deregulation to promote abrogation of the DNA damage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2024-04-26T07:07:51Z</dcterms:modified>
</cp:coreProperties>
</file>