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F77AD2-6BE2-4E28-ADB3-048D7433020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9221CD-912C-4201-BDB8-3B543CEF38D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Effects of locally applied MK801 on firing activity of mPFC neurons under anesthesia. (A) Location of recording sites in the mPFC. Filled circles denote no significant changes in firing rate, and open circles denote suppression of discharges to locally applied MK801. (B) A typical mPFC neuron exhibits a weak decrease in spontaneous discharges in response to locally applied MK801 ejected by gas pressure. (C) Another mPFC neuron shows clear suppression of discharges in response to locally applied MK801.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5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FFF21B-D94F-4E2B-A25C-1D6B7A60C73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6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5, May 2005, Pages 663–669, </a:t>
            </a:r>
            <a:r>
              <a:rPr lang="en-US" altLang="en-US" sz="1000">
                <a:solidFill>
                  <a:srgbClr val="333333"/>
                </a:solidFill>
                <a:hlinkClick r:id="rId3"/>
              </a:rPr>
              <a:t>https://doi.org/10.1093/cercor/bhh168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Effects of locally applied MK801 on firing activity of mPFC neurons under anesthesia. (A) Location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Effects of locally applied MK801 on firing activity of mPFC neurons under anesthesia. (A) Location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2024-09-18T20:56:40Z</dcterms:modified>
</cp:coreProperties>
</file>