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532307-582A-420D-AF8E-1FE83420F5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CF1EE8-319E-45AC-89DB-BCB72A6039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Species selection in Ensembl Bacteria. The figure shows the selection of a basket of genomes for use in a BLAST search. A tree-based navigation system allows the selection of defined portions of the taxonomy for use as library sequences. An autocomplete feature assists the location of particular genomes within the tree.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0545D-7228-4B1F-BE91-BFBD4E00B9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9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42, Issue D1, 1 January 2014, Pages D546–D552,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https://doi.org/10.1093/nar/gkt979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Species selection in Ensembl Bacteria. The figure shows the selection of a basket of genomes for use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Species selection in Ensembl Bacteria. The figure shows the selection of a basket of genomes for use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2024-04-26T00:57:45Z</dcterms:modified>
</cp:coreProperties>
</file>