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C9BB8-AFAD-469E-B560-259EE16B214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D30096-9936-46D2-9283-1FF9B1B0B8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D26F3C-087B-4A23-AA67-E200E111B6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2024-09-20T02:11:03Z</dcterms:modified>
</cp:coreProperties>
</file>