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72633-252A-4EEB-93D9-4758FE8E4D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EF379-C148-4747-8FAD-7BA3B4E62E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D4C4B-570F-437B-B1E5-30AAF5B44E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2024-09-19T01:27:46Z</dcterms:modified>
</cp:coreProperties>
</file>